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56" r:id="rId3"/>
    <p:sldId id="265" r:id="rId4"/>
    <p:sldId id="272" r:id="rId5"/>
    <p:sldId id="280" r:id="rId6"/>
    <p:sldId id="281" r:id="rId7"/>
    <p:sldId id="282" r:id="rId8"/>
    <p:sldId id="276" r:id="rId9"/>
    <p:sldId id="278" r:id="rId10"/>
    <p:sldId id="258" r:id="rId11"/>
    <p:sldId id="283" r:id="rId12"/>
    <p:sldId id="268" r:id="rId13"/>
    <p:sldId id="274" r:id="rId14"/>
    <p:sldId id="275" r:id="rId15"/>
    <p:sldId id="261" r:id="rId16"/>
    <p:sldId id="279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" initials="pverv" lastIdx="3" clrIdx="0"/>
  <p:cmAuthor id="1" name="Kris Verhulst" initials="KV" lastIdx="19" clrIdx="1">
    <p:extLst>
      <p:ext uri="{19B8F6BF-5375-455C-9EA6-DF929625EA0E}">
        <p15:presenceInfo xmlns:p15="http://schemas.microsoft.com/office/powerpoint/2012/main" userId="783198a7f286fb2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1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731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1391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3255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8047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5897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609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3255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3255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2074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2391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8752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8718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2033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2669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1493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266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-1" y="0"/>
            <a:ext cx="12188826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-1" y="5102352"/>
            <a:ext cx="12188826" cy="17556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5400" y="2286000"/>
            <a:ext cx="9601200" cy="1517904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274320"/>
            <a:ext cx="12192000" cy="6309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0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0" y="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NL" dirty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1752" y="502920"/>
            <a:ext cx="670255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658368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NL" dirty="0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83DDF-CA54-461A-A486-592D2374C532}" type="datetimeFigureOut">
              <a:rPr lang="nl-NL" smtClean="0"/>
              <a:pPr/>
              <a:t>8-4-2017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D9AD5-F248-4919-864A-CFD76CC027D6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armin.openstreetmap.n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5400" y="2311400"/>
            <a:ext cx="9601200" cy="1517904"/>
          </a:xfrm>
        </p:spPr>
        <p:txBody>
          <a:bodyPr/>
          <a:lstStyle/>
          <a:p>
            <a:r>
              <a:rPr lang="nl-NL" dirty="0" smtClean="0"/>
              <a:t>GPS Avond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Hoe haal ik het maximum uit mijn toestel</a:t>
            </a:r>
          </a:p>
          <a:p>
            <a:r>
              <a:rPr lang="nl-NL" dirty="0" smtClean="0"/>
              <a:t>Hoe ritten delen met anderen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Thema’s</a:t>
            </a:r>
            <a:endParaRPr lang="nl-NL" dirty="0"/>
          </a:p>
        </p:txBody>
      </p:sp>
      <p:sp>
        <p:nvSpPr>
          <p:cNvPr id="14" name="Tijdelijke aanduiding voor inhoud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nl-NL" dirty="0"/>
              <a:t>Inleiding</a:t>
            </a:r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Instellingen</a:t>
            </a:r>
            <a:endParaRPr lang="nl-NL" dirty="0"/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Opslaan eigen ritten</a:t>
            </a:r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Een rit rijden op GPS</a:t>
            </a:r>
            <a:endParaRPr lang="nl-NL" dirty="0"/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Een rit ontwerpen</a:t>
            </a:r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Praktijkvoorbeelden</a:t>
            </a:r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De </a:t>
            </a:r>
            <a:r>
              <a:rPr lang="nl-NL" dirty="0"/>
              <a:t>markt</a:t>
            </a:r>
          </a:p>
          <a:p>
            <a:pPr marL="502920" indent="-457200">
              <a:buFont typeface="+mj-lt"/>
              <a:buAutoNum type="arabicPeriod"/>
            </a:pPr>
            <a:r>
              <a:rPr lang="nl-NL" dirty="0" smtClean="0"/>
              <a:t>Vragen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1. Inleiding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359242"/>
            <a:ext cx="9064413" cy="4965358"/>
          </a:xfrm>
        </p:spPr>
        <p:txBody>
          <a:bodyPr>
            <a:normAutofit/>
          </a:bodyPr>
          <a:lstStyle/>
          <a:p>
            <a:r>
              <a:rPr lang="nl-BE" dirty="0" smtClean="0"/>
              <a:t>Welke zijn de mogelijke functies ?</a:t>
            </a:r>
          </a:p>
          <a:p>
            <a:pPr lvl="1"/>
            <a:r>
              <a:rPr lang="nl-BE" dirty="0" smtClean="0"/>
              <a:t>gewone “fietscomputer”</a:t>
            </a:r>
          </a:p>
          <a:p>
            <a:pPr lvl="1"/>
            <a:r>
              <a:rPr lang="nl-BE" dirty="0" smtClean="0"/>
              <a:t>navigatie (spoor volgen/routebegeleiding/ “ga naar”)</a:t>
            </a:r>
          </a:p>
          <a:p>
            <a:pPr lvl="1"/>
            <a:r>
              <a:rPr lang="nl-BE" dirty="0" smtClean="0"/>
              <a:t>registratie rit</a:t>
            </a:r>
          </a:p>
          <a:p>
            <a:pPr lvl="1"/>
            <a:r>
              <a:rPr lang="nl-BE" dirty="0" smtClean="0"/>
              <a:t>assistentie training</a:t>
            </a:r>
            <a:br>
              <a:rPr lang="nl-BE" dirty="0" smtClean="0"/>
            </a:br>
            <a:endParaRPr lang="nl-BE" dirty="0" smtClean="0"/>
          </a:p>
          <a:p>
            <a:r>
              <a:rPr lang="nl-BE" dirty="0" smtClean="0"/>
              <a:t>Basisbegrippen : </a:t>
            </a:r>
          </a:p>
          <a:p>
            <a:pPr lvl="1"/>
            <a:r>
              <a:rPr lang="nl-BE" dirty="0" smtClean="0"/>
              <a:t>Spoor (track) versus route</a:t>
            </a:r>
          </a:p>
          <a:p>
            <a:pPr lvl="1"/>
            <a:r>
              <a:rPr lang="nl-BE" dirty="0" smtClean="0"/>
              <a:t>GPX </a:t>
            </a:r>
          </a:p>
          <a:p>
            <a:pPr lvl="1"/>
            <a:r>
              <a:rPr lang="nl-BE" dirty="0" smtClean="0"/>
              <a:t>Routepunten (</a:t>
            </a:r>
            <a:r>
              <a:rPr lang="nl-BE" dirty="0" err="1" smtClean="0"/>
              <a:t>waypoints</a:t>
            </a:r>
            <a:r>
              <a:rPr lang="nl-BE" dirty="0" smtClean="0"/>
              <a:t>), </a:t>
            </a:r>
            <a:r>
              <a:rPr lang="nl-BE" dirty="0" err="1" smtClean="0"/>
              <a:t>via-punten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 smtClean="0"/>
          </a:p>
          <a:p>
            <a:r>
              <a:rPr lang="nl-BE" dirty="0" smtClean="0"/>
              <a:t>Kaarten : betalende / gratis (“open </a:t>
            </a:r>
            <a:r>
              <a:rPr lang="nl-BE" dirty="0" err="1" smtClean="0"/>
              <a:t>source</a:t>
            </a:r>
            <a:r>
              <a:rPr lang="nl-BE" dirty="0" smtClean="0"/>
              <a:t>”)</a:t>
            </a:r>
            <a:br>
              <a:rPr lang="nl-BE" dirty="0" smtClean="0"/>
            </a:br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30636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1. Inleiding - Functies 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359242"/>
            <a:ext cx="9064413" cy="4965358"/>
          </a:xfrm>
        </p:spPr>
        <p:txBody>
          <a:bodyPr>
            <a:normAutofit/>
          </a:bodyPr>
          <a:lstStyle/>
          <a:p>
            <a:r>
              <a:rPr lang="nl-BE" dirty="0" smtClean="0"/>
              <a:t>gewone “fietscomputer”: weergave van : 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Snelheid 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Tijd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Hartslag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Cadans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Vermogen</a:t>
            </a:r>
          </a:p>
          <a:p>
            <a:r>
              <a:rPr lang="nl-BE" dirty="0" smtClean="0"/>
              <a:t>navigatie :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spoor volgen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Routebegeleiding</a:t>
            </a:r>
          </a:p>
          <a:p>
            <a:pPr lvl="2">
              <a:buFont typeface="Wingdings" pitchFamily="2" charset="2"/>
              <a:buChar char="ü"/>
            </a:pPr>
            <a:r>
              <a:rPr lang="nl-BE" dirty="0" smtClean="0"/>
              <a:t>ga naar …</a:t>
            </a:r>
          </a:p>
          <a:p>
            <a:r>
              <a:rPr lang="nl-BE" dirty="0" smtClean="0"/>
              <a:t>registreren rit</a:t>
            </a:r>
            <a:br>
              <a:rPr lang="nl-BE" dirty="0" smtClean="0"/>
            </a:br>
            <a:endParaRPr lang="nl-BE" dirty="0" smtClean="0"/>
          </a:p>
          <a:p>
            <a:r>
              <a:rPr lang="nl-BE" dirty="0" smtClean="0"/>
              <a:t>assistentie training</a:t>
            </a:r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355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1. Inleiding – basisbegrippen 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359242"/>
            <a:ext cx="9064413" cy="4965358"/>
          </a:xfrm>
        </p:spPr>
        <p:txBody>
          <a:bodyPr>
            <a:normAutofit/>
          </a:bodyPr>
          <a:lstStyle/>
          <a:p>
            <a:r>
              <a:rPr lang="nl-BE" dirty="0" smtClean="0"/>
              <a:t>Spoor (track) versus route (koers)</a:t>
            </a:r>
          </a:p>
          <a:p>
            <a:r>
              <a:rPr lang="nl-BE" dirty="0" smtClean="0"/>
              <a:t>GPX  : </a:t>
            </a:r>
            <a:r>
              <a:rPr lang="nl-BE" dirty="0" err="1" smtClean="0"/>
              <a:t>GPs</a:t>
            </a:r>
            <a:r>
              <a:rPr lang="nl-BE" dirty="0" smtClean="0"/>
              <a:t> </a:t>
            </a:r>
            <a:r>
              <a:rPr lang="nl-BE" dirty="0" err="1" smtClean="0"/>
              <a:t>eXchange</a:t>
            </a:r>
            <a:r>
              <a:rPr lang="nl-BE" dirty="0" smtClean="0"/>
              <a:t> </a:t>
            </a:r>
            <a:r>
              <a:rPr lang="nl-BE" dirty="0" err="1" smtClean="0"/>
              <a:t>Format</a:t>
            </a:r>
            <a:r>
              <a:rPr lang="nl-BE" dirty="0" smtClean="0"/>
              <a:t> : standaard formaat</a:t>
            </a:r>
          </a:p>
          <a:p>
            <a:r>
              <a:rPr lang="nl-BE" dirty="0" smtClean="0"/>
              <a:t>Routepunten – </a:t>
            </a:r>
            <a:r>
              <a:rPr lang="nl-BE" dirty="0" err="1" smtClean="0"/>
              <a:t>waypoints</a:t>
            </a:r>
            <a:r>
              <a:rPr lang="nl-BE" dirty="0" smtClean="0"/>
              <a:t> - </a:t>
            </a:r>
            <a:r>
              <a:rPr lang="nl-BE" dirty="0" err="1" smtClean="0"/>
              <a:t>via-punten</a:t>
            </a:r>
            <a:r>
              <a:rPr lang="nl-BE" dirty="0" smtClean="0"/>
              <a:t> - POI</a:t>
            </a:r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2257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1. Inleiding – kaarten 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359242"/>
            <a:ext cx="9064413" cy="4965358"/>
          </a:xfrm>
        </p:spPr>
        <p:txBody>
          <a:bodyPr>
            <a:normAutofit/>
          </a:bodyPr>
          <a:lstStyle/>
          <a:p>
            <a:r>
              <a:rPr lang="nl-BE" dirty="0" smtClean="0"/>
              <a:t>Betalende kaarten – </a:t>
            </a:r>
            <a:r>
              <a:rPr lang="nl-BE" dirty="0" err="1" smtClean="0"/>
              <a:t>garmin</a:t>
            </a:r>
            <a:r>
              <a:rPr lang="nl-BE" dirty="0" smtClean="0"/>
              <a:t> :</a:t>
            </a:r>
          </a:p>
          <a:p>
            <a:endParaRPr lang="nl-BE" dirty="0" smtClean="0"/>
          </a:p>
          <a:p>
            <a:pPr lvl="1"/>
            <a:r>
              <a:rPr lang="nl-BE" dirty="0" smtClean="0"/>
              <a:t>City navigator : wegenkaart europa : 100 euro</a:t>
            </a:r>
          </a:p>
          <a:p>
            <a:pPr lvl="1"/>
            <a:r>
              <a:rPr lang="nl-BE" dirty="0" err="1" smtClean="0"/>
              <a:t>Topo-kaarten</a:t>
            </a:r>
            <a:r>
              <a:rPr lang="nl-BE" dirty="0" smtClean="0"/>
              <a:t> : per land (rond de 100 euro)</a:t>
            </a:r>
          </a:p>
          <a:p>
            <a:pPr lvl="1"/>
            <a:r>
              <a:rPr lang="nl-BE" dirty="0" smtClean="0"/>
              <a:t>Fietskaart europa : 50 euro (opgelet : SD kaart)</a:t>
            </a:r>
            <a:endParaRPr lang="nl-BE" dirty="0"/>
          </a:p>
          <a:p>
            <a:endParaRPr lang="nl-BE" dirty="0" smtClean="0"/>
          </a:p>
          <a:p>
            <a:r>
              <a:rPr lang="nl-BE" dirty="0" smtClean="0"/>
              <a:t>Gratis kaarten : “open </a:t>
            </a:r>
            <a:r>
              <a:rPr lang="nl-BE" dirty="0" err="1" smtClean="0"/>
              <a:t>source</a:t>
            </a:r>
            <a:r>
              <a:rPr lang="nl-BE" dirty="0" smtClean="0"/>
              <a:t>” : OPENSTREETMAP project</a:t>
            </a:r>
          </a:p>
          <a:p>
            <a:endParaRPr lang="nl-BE" dirty="0" smtClean="0"/>
          </a:p>
          <a:p>
            <a:pPr lvl="1"/>
            <a:r>
              <a:rPr lang="nl-BE" dirty="0" err="1" smtClean="0"/>
              <a:t>garmin.openstreetmap.nl</a:t>
            </a:r>
            <a:endParaRPr lang="nl-BE" dirty="0" smtClean="0"/>
          </a:p>
          <a:p>
            <a:pPr lvl="1"/>
            <a:r>
              <a:rPr lang="nl-BE" dirty="0" err="1" smtClean="0"/>
              <a:t>www.openmtbmap.org</a:t>
            </a:r>
            <a:endParaRPr lang="nl-BE" dirty="0" smtClean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92850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2. Instellingen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220562"/>
            <a:ext cx="9064413" cy="5246226"/>
          </a:xfrm>
        </p:spPr>
        <p:txBody>
          <a:bodyPr>
            <a:normAutofit/>
          </a:bodyPr>
          <a:lstStyle/>
          <a:p>
            <a:r>
              <a:rPr lang="nl-BE" dirty="0" smtClean="0"/>
              <a:t>samenstelling </a:t>
            </a:r>
            <a:r>
              <a:rPr lang="nl-BE" dirty="0"/>
              <a:t>schermen instellen (welke velden / hoeveel velden op fietscomputer</a:t>
            </a:r>
            <a:r>
              <a:rPr lang="nl-BE" dirty="0" smtClean="0"/>
              <a:t>)</a:t>
            </a:r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routeerbare </a:t>
            </a:r>
            <a:r>
              <a:rPr lang="nl-BE" dirty="0"/>
              <a:t>kaart : standaard op toestel, maar ook gratis te downloaden : waar opslaan, hoe instellen welke kaart je </a:t>
            </a:r>
            <a:r>
              <a:rPr lang="nl-BE" dirty="0" smtClean="0"/>
              <a:t>gebruikt</a:t>
            </a:r>
          </a:p>
          <a:p>
            <a:pPr marL="45720" indent="0">
              <a:buNone/>
            </a:pPr>
            <a:r>
              <a:rPr lang="nl-BE" dirty="0" smtClean="0"/>
              <a:t>	</a:t>
            </a:r>
            <a:r>
              <a:rPr lang="nl-BE" dirty="0" smtClean="0">
                <a:hlinkClick r:id="rId3"/>
              </a:rPr>
              <a:t>http://garmin.openstreetmap.nl/</a:t>
            </a:r>
            <a:endParaRPr lang="nl-BE" dirty="0" smtClean="0">
              <a:solidFill>
                <a:srgbClr val="FF0000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92" y="1601145"/>
            <a:ext cx="1840442" cy="184044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862" y="4780645"/>
            <a:ext cx="4054476" cy="151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92573"/>
          </a:xfrm>
        </p:spPr>
        <p:txBody>
          <a:bodyPr/>
          <a:lstStyle/>
          <a:p>
            <a:r>
              <a:rPr lang="nl-NL" dirty="0" smtClean="0"/>
              <a:t>2. Instellingen (2)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63776" y="1220562"/>
            <a:ext cx="9064413" cy="4123944"/>
          </a:xfrm>
        </p:spPr>
        <p:txBody>
          <a:bodyPr>
            <a:normAutofit/>
          </a:bodyPr>
          <a:lstStyle/>
          <a:p>
            <a:r>
              <a:rPr lang="nl-BE" dirty="0" smtClean="0"/>
              <a:t>Belangrijke instellingen voor fiets GPS : </a:t>
            </a:r>
          </a:p>
          <a:p>
            <a:pPr lvl="1"/>
            <a:r>
              <a:rPr lang="nl-BE" dirty="0" smtClean="0"/>
              <a:t>Herberekenen uit</a:t>
            </a:r>
          </a:p>
          <a:p>
            <a:pPr lvl="1"/>
            <a:r>
              <a:rPr lang="nl-BE" dirty="0" smtClean="0"/>
              <a:t>Niet vastpinnen op weg</a:t>
            </a:r>
          </a:p>
          <a:p>
            <a:pPr lvl="1"/>
            <a:r>
              <a:rPr lang="nl-BE" dirty="0" smtClean="0"/>
              <a:t>Oriëntatie van de kaart</a:t>
            </a:r>
            <a:endParaRPr lang="nl-BE" dirty="0"/>
          </a:p>
          <a:p>
            <a:endParaRPr lang="nl-BE" dirty="0" smtClean="0"/>
          </a:p>
          <a:p>
            <a:r>
              <a:rPr lang="nl-BE" dirty="0" smtClean="0"/>
              <a:t>Batterij besparing :</a:t>
            </a:r>
          </a:p>
          <a:p>
            <a:pPr lvl="1"/>
            <a:r>
              <a:rPr lang="nl-BE" dirty="0" smtClean="0"/>
              <a:t>Instellen helderheid</a:t>
            </a:r>
          </a:p>
          <a:p>
            <a:pPr lvl="1"/>
            <a:r>
              <a:rPr lang="nl-BE" dirty="0" smtClean="0"/>
              <a:t>Uitvallen schermverlichting</a:t>
            </a:r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36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623486"/>
            <a:ext cx="9601200" cy="925915"/>
          </a:xfrm>
        </p:spPr>
        <p:txBody>
          <a:bodyPr>
            <a:normAutofit/>
          </a:bodyPr>
          <a:lstStyle/>
          <a:p>
            <a:pPr algn="l"/>
            <a:r>
              <a:rPr lang="nl-NL" dirty="0" smtClean="0"/>
              <a:t>3. Opslaan eigen ritten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5400" y="1862667"/>
            <a:ext cx="9601200" cy="4478866"/>
          </a:xfrm>
        </p:spPr>
        <p:txBody>
          <a:bodyPr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cap="none" dirty="0" smtClean="0">
                <a:solidFill>
                  <a:schemeClr val="tx1"/>
                </a:solidFill>
              </a:rPr>
              <a:t>Algemeen </a:t>
            </a:r>
            <a:r>
              <a:rPr lang="nl-BE" cap="none" dirty="0">
                <a:solidFill>
                  <a:schemeClr val="tx1"/>
                </a:solidFill>
              </a:rPr>
              <a:t>: </a:t>
            </a:r>
            <a:endParaRPr lang="nl-BE" cap="none" dirty="0" smtClean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cap="none" dirty="0" smtClean="0">
                <a:solidFill>
                  <a:schemeClr val="tx1"/>
                </a:solidFill>
              </a:rPr>
              <a:t>zorgen </a:t>
            </a:r>
            <a:r>
              <a:rPr lang="nl-BE" cap="none" dirty="0">
                <a:solidFill>
                  <a:schemeClr val="tx1"/>
                </a:solidFill>
              </a:rPr>
              <a:t>dat je het opslaan van je rit start en stopt (instelling : verwittiging dat beweging wordt gedetecteerd met de vraag of de timer gestart moet worden)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cap="none" dirty="0" smtClean="0"/>
              <a:t>Bij beëindiging van de rit</a:t>
            </a:r>
            <a:r>
              <a:rPr lang="nl-BE" dirty="0" smtClean="0"/>
              <a:t>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“bewaar rit” op de </a:t>
            </a:r>
            <a:r>
              <a:rPr lang="nl-BE" dirty="0" err="1" smtClean="0"/>
              <a:t>garmin</a:t>
            </a:r>
            <a:r>
              <a:rPr lang="nl-BE" dirty="0" smtClean="0"/>
              <a:t> </a:t>
            </a:r>
            <a:r>
              <a:rPr lang="nl-BE" dirty="0" err="1" smtClean="0"/>
              <a:t>touring</a:t>
            </a:r>
            <a:r>
              <a:rPr lang="nl-BE" dirty="0" smtClean="0"/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4 sec. op “reset” bij </a:t>
            </a:r>
            <a:r>
              <a:rPr lang="nl-BE" dirty="0" err="1" smtClean="0"/>
              <a:t>edge</a:t>
            </a:r>
            <a:r>
              <a:rPr lang="nl-BE" dirty="0" smtClean="0"/>
              <a:t> 800,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resetten via knop “lap” bij </a:t>
            </a:r>
            <a:r>
              <a:rPr lang="nl-BE" dirty="0" err="1" smtClean="0"/>
              <a:t>Edge</a:t>
            </a:r>
            <a:r>
              <a:rPr lang="nl-BE" dirty="0" smtClean="0"/>
              <a:t> 605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cap="none" dirty="0" smtClean="0"/>
              <a:t>Op het toestel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cap="none" dirty="0" smtClean="0"/>
              <a:t>wordt automatisch in historiek opgeslagen</a:t>
            </a:r>
            <a:r>
              <a:rPr lang="nl-BE" dirty="0" smtClean="0"/>
              <a:t>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11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10747"/>
            <a:ext cx="9601200" cy="807308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 smtClean="0"/>
              <a:t>3. </a:t>
            </a:r>
            <a:r>
              <a:rPr lang="nl-NL" cap="all" dirty="0" smtClean="0"/>
              <a:t>O</a:t>
            </a:r>
            <a:r>
              <a:rPr lang="nl-NL" dirty="0" smtClean="0"/>
              <a:t>pslaan ritten: op PC, in Cloud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1302" y="1467251"/>
            <a:ext cx="9601200" cy="4478866"/>
          </a:xfrm>
        </p:spPr>
        <p:txBody>
          <a:bodyPr anchor="ctr">
            <a:normAutofit fontScale="85000" lnSpcReduction="20000"/>
          </a:bodyPr>
          <a:lstStyle/>
          <a:p>
            <a:pPr lvl="1"/>
            <a:r>
              <a:rPr lang="nl-BE" sz="2400" b="1" dirty="0" err="1" smtClean="0"/>
              <a:t>garmin</a:t>
            </a:r>
            <a:r>
              <a:rPr lang="nl-BE" sz="2400" b="1" dirty="0" smtClean="0"/>
              <a:t> express : </a:t>
            </a:r>
          </a:p>
          <a:p>
            <a:pPr lvl="1"/>
            <a:r>
              <a:rPr lang="nl-BE" dirty="0" smtClean="0"/>
              <a:t>Laadt automatisch je gereden </a:t>
            </a:r>
            <a:r>
              <a:rPr lang="nl-BE" smtClean="0"/>
              <a:t>ritten : GPS </a:t>
            </a:r>
            <a:r>
              <a:rPr lang="nl-BE" dirty="0" smtClean="0"/>
              <a:t>-&gt; PC -&gt; </a:t>
            </a:r>
            <a:r>
              <a:rPr lang="nl-BE" dirty="0" err="1" smtClean="0"/>
              <a:t>garmin</a:t>
            </a:r>
            <a:r>
              <a:rPr lang="nl-BE" dirty="0" smtClean="0"/>
              <a:t> </a:t>
            </a:r>
            <a:r>
              <a:rPr lang="nl-BE" dirty="0" err="1" smtClean="0"/>
              <a:t>connect</a:t>
            </a:r>
            <a:r>
              <a:rPr lang="nl-BE" dirty="0" smtClean="0"/>
              <a:t> web site.</a:t>
            </a:r>
          </a:p>
          <a:p>
            <a:pPr lvl="1"/>
            <a:r>
              <a:rPr lang="nl-BE" dirty="0" smtClean="0"/>
              <a:t>Ook gebruikt om :</a:t>
            </a:r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 om je toestel up to date te houden</a:t>
            </a:r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 om bepaalde instellingen te doen</a:t>
            </a:r>
          </a:p>
          <a:p>
            <a:pPr lvl="1"/>
            <a:endParaRPr lang="nl-BE" dirty="0" smtClean="0"/>
          </a:p>
          <a:p>
            <a:pPr lvl="1"/>
            <a:r>
              <a:rPr lang="nl-BE" sz="2400" b="1" dirty="0" err="1" smtClean="0"/>
              <a:t>garmin</a:t>
            </a:r>
            <a:r>
              <a:rPr lang="nl-BE" sz="2400" b="1" dirty="0" smtClean="0"/>
              <a:t> </a:t>
            </a:r>
            <a:r>
              <a:rPr lang="nl-BE" sz="2400" b="1" dirty="0" err="1" smtClean="0"/>
              <a:t>connect</a:t>
            </a:r>
            <a:r>
              <a:rPr lang="nl-BE" sz="2400" b="1" dirty="0" smtClean="0"/>
              <a:t> : </a:t>
            </a:r>
            <a:r>
              <a:rPr lang="nl-BE" dirty="0" smtClean="0"/>
              <a:t>gebruiker aanmaken en je toestel koppelen aan de gebruiker</a:t>
            </a:r>
          </a:p>
          <a:p>
            <a:pPr lvl="1"/>
            <a:r>
              <a:rPr lang="nl-BE" dirty="0"/>
              <a:t>https://connect.garmin.com/nl-NL</a:t>
            </a:r>
            <a:r>
              <a:rPr lang="nl-BE" dirty="0" smtClean="0"/>
              <a:t>/</a:t>
            </a:r>
            <a:br>
              <a:rPr lang="nl-BE" dirty="0" smtClean="0"/>
            </a:br>
            <a:endParaRPr lang="nl-BE" dirty="0" smtClean="0"/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 goed om je ritten bij te houden + export naar GPX</a:t>
            </a:r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 niet gebruiken om ritten te maken</a:t>
            </a:r>
          </a:p>
          <a:p>
            <a:pPr lvl="1"/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sz="2400" b="1" dirty="0" err="1" smtClean="0"/>
              <a:t>strava</a:t>
            </a:r>
            <a:r>
              <a:rPr lang="nl-BE" sz="2400" b="1" dirty="0" smtClean="0"/>
              <a:t> : </a:t>
            </a:r>
            <a:r>
              <a:rPr lang="nl-BE" dirty="0" smtClean="0"/>
              <a:t>(eventueel) gebruiker aanmaken op </a:t>
            </a:r>
            <a:r>
              <a:rPr lang="nl-BE" dirty="0" err="1" smtClean="0"/>
              <a:t>Strava</a:t>
            </a:r>
            <a:r>
              <a:rPr lang="nl-BE" dirty="0" smtClean="0"/>
              <a:t> en je Garmin Connect daaraan koppelen</a:t>
            </a:r>
          </a:p>
          <a:p>
            <a:pPr lvl="1"/>
            <a:r>
              <a:rPr lang="nl-BE" dirty="0"/>
              <a:t>https://www.strava.com/</a:t>
            </a:r>
            <a:endParaRPr lang="nl-BE" dirty="0" smtClean="0"/>
          </a:p>
          <a:p>
            <a:endParaRPr lang="nl-NL" dirty="0"/>
          </a:p>
        </p:txBody>
      </p:sp>
      <p:pic>
        <p:nvPicPr>
          <p:cNvPr id="1026" name="Picture 2" descr="C:\Users\peter\Downloads\ScreenHunter_74 Mar. 22 20.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5237" y="4260892"/>
            <a:ext cx="2790825" cy="457200"/>
          </a:xfrm>
          <a:prstGeom prst="rect">
            <a:avLst/>
          </a:prstGeom>
          <a:noFill/>
        </p:spPr>
      </p:pic>
      <p:pic>
        <p:nvPicPr>
          <p:cNvPr id="1027" name="Picture 3" descr="C:\Users\peter\Downloads\ScreenHunter_75 Mar. 22 20.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7769" y="1445569"/>
            <a:ext cx="2826307" cy="2152727"/>
          </a:xfrm>
          <a:prstGeom prst="rect">
            <a:avLst/>
          </a:prstGeom>
          <a:noFill/>
        </p:spPr>
      </p:pic>
      <p:pic>
        <p:nvPicPr>
          <p:cNvPr id="1028" name="Picture 4" descr="C:\Users\peter\Downloads\ScreenHunter_76 Mar. 22 20.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7461" y="5482453"/>
            <a:ext cx="1066800" cy="419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746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4. Een rit rijden op GPS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61719" y="1893485"/>
            <a:ext cx="10241019" cy="4177377"/>
          </a:xfrm>
        </p:spPr>
        <p:txBody>
          <a:bodyPr>
            <a:normAutofit/>
          </a:bodyPr>
          <a:lstStyle/>
          <a:p>
            <a:r>
              <a:rPr lang="nl-BE" dirty="0" smtClean="0"/>
              <a:t>Eigen </a:t>
            </a:r>
            <a:r>
              <a:rPr lang="nl-BE" dirty="0"/>
              <a:t>rit uit historiek : 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ga </a:t>
            </a:r>
            <a:r>
              <a:rPr lang="nl-BE" dirty="0"/>
              <a:t>naar </a:t>
            </a:r>
            <a:r>
              <a:rPr lang="nl-BE" dirty="0" smtClean="0"/>
              <a:t>koers, kies nieuwe koers maken, open </a:t>
            </a:r>
            <a:r>
              <a:rPr lang="nl-BE" dirty="0"/>
              <a:t>de gewenste </a:t>
            </a:r>
            <a:r>
              <a:rPr lang="nl-BE" dirty="0" smtClean="0"/>
              <a:t>rit uit historiek </a:t>
            </a:r>
            <a:r>
              <a:rPr lang="nl-BE" dirty="0"/>
              <a:t>en sla hem op </a:t>
            </a:r>
            <a:r>
              <a:rPr lang="nl-BE" dirty="0" smtClean="0"/>
              <a:t>als nieuwe </a:t>
            </a:r>
            <a:r>
              <a:rPr lang="nl-BE" dirty="0"/>
              <a:t>koers (naam geven</a:t>
            </a:r>
            <a:r>
              <a:rPr lang="nl-BE" dirty="0" smtClean="0"/>
              <a:t>)</a:t>
            </a:r>
          </a:p>
          <a:p>
            <a:r>
              <a:rPr lang="nl-BE" dirty="0" smtClean="0"/>
              <a:t>Gedownloade </a:t>
            </a:r>
            <a:r>
              <a:rPr lang="nl-BE" dirty="0"/>
              <a:t>rit : 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err="1" smtClean="0"/>
              <a:t>gpx</a:t>
            </a:r>
            <a:r>
              <a:rPr lang="nl-BE" dirty="0" smtClean="0"/>
              <a:t>-bestand zoeken en downloaden op je PC, gps </a:t>
            </a:r>
            <a:r>
              <a:rPr lang="nl-BE" dirty="0"/>
              <a:t>aan computer aansluiten en bestand via verkenner plakken in de map “</a:t>
            </a:r>
            <a:r>
              <a:rPr lang="nl-BE" dirty="0" err="1" smtClean="0"/>
              <a:t>newfiles</a:t>
            </a:r>
            <a:r>
              <a:rPr lang="nl-BE" dirty="0"/>
              <a:t>” van het </a:t>
            </a:r>
            <a:r>
              <a:rPr lang="nl-BE" dirty="0" smtClean="0"/>
              <a:t>gps-toestel (zo voor </a:t>
            </a:r>
            <a:r>
              <a:rPr lang="nl-BE" dirty="0" err="1" smtClean="0"/>
              <a:t>garmin</a:t>
            </a:r>
            <a:r>
              <a:rPr lang="nl-BE" dirty="0" smtClean="0"/>
              <a:t>, voor </a:t>
            </a:r>
            <a:r>
              <a:rPr lang="nl-BE" dirty="0" err="1" smtClean="0"/>
              <a:t>mio</a:t>
            </a:r>
            <a:r>
              <a:rPr lang="nl-BE" dirty="0" smtClean="0"/>
              <a:t> in de map onder tracks plakken)</a:t>
            </a:r>
          </a:p>
          <a:p>
            <a:r>
              <a:rPr lang="nl-BE" dirty="0" smtClean="0"/>
              <a:t>Via Garmin </a:t>
            </a:r>
            <a:r>
              <a:rPr lang="nl-BE" dirty="0" err="1" smtClean="0"/>
              <a:t>connect</a:t>
            </a:r>
            <a:r>
              <a:rPr lang="nl-BE" dirty="0" smtClean="0"/>
              <a:t>: 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download is enkel voorhanden voor koersen (uitgestippelde routes), niet voor activiteiten (gereden ritten); niet aan te raden om routes mee te maken</a:t>
            </a:r>
          </a:p>
          <a:p>
            <a:pPr marL="45720" indent="0">
              <a:buNone/>
            </a:pPr>
            <a:r>
              <a:rPr lang="nl-BE" dirty="0"/>
              <a:t>	</a:t>
            </a:r>
            <a:endParaRPr lang="nl-BE" dirty="0" smtClean="0"/>
          </a:p>
          <a:p>
            <a:endParaRPr lang="nl-BE" dirty="0" smtClean="0"/>
          </a:p>
          <a:p>
            <a:pPr marL="274320" lvl="3">
              <a:spcBef>
                <a:spcPts val="1800"/>
              </a:spcBef>
            </a:pPr>
            <a:endParaRPr lang="nl-BE" sz="2000" dirty="0"/>
          </a:p>
          <a:p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093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701040"/>
          </a:xfrm>
        </p:spPr>
        <p:txBody>
          <a:bodyPr/>
          <a:lstStyle/>
          <a:p>
            <a:r>
              <a:rPr lang="nl-NL" dirty="0" smtClean="0"/>
              <a:t>4. Een rit rijden op GPS (2): via websites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61719" y="1168400"/>
            <a:ext cx="9515155" cy="519006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nl-BE" dirty="0" smtClean="0"/>
              <a:t>Route </a:t>
            </a:r>
            <a:r>
              <a:rPr lang="nl-BE" dirty="0" err="1" smtClean="0"/>
              <a:t>You</a:t>
            </a:r>
            <a:r>
              <a:rPr lang="nl-BE" dirty="0" smtClean="0"/>
              <a:t> :                                                                     	Ritten op NIEUWE website </a:t>
            </a:r>
          </a:p>
          <a:p>
            <a:pPr marL="45720" indent="0">
              <a:buNone/>
            </a:pPr>
            <a:r>
              <a:rPr lang="nl-BE" dirty="0"/>
              <a:t>	</a:t>
            </a:r>
            <a:r>
              <a:rPr lang="nl-BE" dirty="0" smtClean="0"/>
              <a:t>					van WTC blijf jong: </a:t>
            </a:r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pPr>
              <a:buNone/>
            </a:pPr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pPr>
              <a:buNone/>
            </a:pPr>
            <a:r>
              <a:rPr lang="nl-BE" dirty="0" smtClean="0"/>
              <a:t>Zoeken en downloaden GPX bestand van rit 	lijst ritten, </a:t>
            </a:r>
            <a:r>
              <a:rPr lang="nl-BE" dirty="0"/>
              <a:t>link-&gt;</a:t>
            </a:r>
            <a:r>
              <a:rPr lang="nl-BE" dirty="0" err="1"/>
              <a:t>routeyou</a:t>
            </a:r>
            <a:r>
              <a:rPr lang="nl-BE" dirty="0"/>
              <a:t/>
            </a:r>
            <a:br>
              <a:rPr lang="nl-BE" dirty="0"/>
            </a:br>
            <a:r>
              <a:rPr lang="nl-BE" dirty="0"/>
              <a:t>                                                                                         </a:t>
            </a:r>
            <a:r>
              <a:rPr lang="nl-BE" dirty="0" smtClean="0"/>
              <a:t>  blijf </a:t>
            </a:r>
            <a:r>
              <a:rPr lang="nl-BE" dirty="0"/>
              <a:t>jong groep in </a:t>
            </a:r>
            <a:r>
              <a:rPr lang="nl-BE" dirty="0" err="1"/>
              <a:t>routeyou</a:t>
            </a:r>
            <a:endParaRPr lang="nl-BE" dirty="0"/>
          </a:p>
          <a:p>
            <a:endParaRPr lang="nl-BE" dirty="0"/>
          </a:p>
        </p:txBody>
      </p:sp>
      <p:pic>
        <p:nvPicPr>
          <p:cNvPr id="3074" name="Picture 2" descr="C:\Users\peter\Downloads\ScreenHunter_77 Mar. 22 20.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1465" y="2014518"/>
            <a:ext cx="4988049" cy="3209416"/>
          </a:xfrm>
          <a:prstGeom prst="rect">
            <a:avLst/>
          </a:prstGeom>
          <a:noFill/>
        </p:spPr>
      </p:pic>
      <p:pic>
        <p:nvPicPr>
          <p:cNvPr id="3075" name="Picture 3" descr="C:\Users\peter\Downloads\ScreenHunter_78 Mar. 22 20.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8906" y="2015067"/>
            <a:ext cx="3525627" cy="3193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50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623486"/>
            <a:ext cx="9601200" cy="925915"/>
          </a:xfrm>
        </p:spPr>
        <p:txBody>
          <a:bodyPr>
            <a:normAutofit/>
          </a:bodyPr>
          <a:lstStyle/>
          <a:p>
            <a:pPr algn="l"/>
            <a:r>
              <a:rPr lang="nl-B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Een </a:t>
            </a:r>
            <a:r>
              <a:rPr lang="nl-B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 ontwerpen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00899" y="1422400"/>
            <a:ext cx="10341203" cy="4919133"/>
          </a:xfrm>
        </p:spPr>
        <p:txBody>
          <a:bodyPr anchor="ctr">
            <a:normAutofit lnSpcReduction="10000"/>
          </a:bodyPr>
          <a:lstStyle/>
          <a:p>
            <a:pPr marL="342900" indent="-342900" algn="l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l-BE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nl-BE" cap="non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envoudig (online) </a:t>
            </a: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diverse mogelijkheden, bv “map </a:t>
            </a:r>
            <a:r>
              <a:rPr lang="nl-BE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ride</a:t>
            </a: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, </a:t>
            </a:r>
            <a:r>
              <a:rPr lang="nl-BE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routeyou</a:t>
            </a:r>
            <a:r>
              <a:rPr lang="nl-B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BE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bikemap</a:t>
            </a:r>
            <a:r>
              <a:rPr lang="nl-B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…</a:t>
            </a:r>
          </a:p>
          <a:p>
            <a:pPr marL="1257300" lvl="2" indent="-342900">
              <a:lnSpc>
                <a:spcPct val="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l-BE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www.mapmyride.com</a:t>
            </a:r>
            <a:endParaRPr lang="nl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www.routeyou.be</a:t>
            </a:r>
          </a:p>
          <a:p>
            <a:pPr marL="1257300" lvl="2" indent="-342900">
              <a:lnSpc>
                <a:spcPct val="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www.bikemap.net</a:t>
            </a:r>
          </a:p>
          <a:p>
            <a:pPr marL="342900" indent="-342900" algn="l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l-BE" cap="none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l-BE" cap="non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 meer mogelijkheden </a:t>
            </a:r>
            <a:endParaRPr lang="nl-BE" cap="none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l-BE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basecamp</a:t>
            </a: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gratis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van </a:t>
            </a:r>
            <a:r>
              <a:rPr lang="nl-B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garmin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opvolger van </a:t>
            </a:r>
            <a:r>
              <a:rPr lang="nl-B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mapsource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marL="1257300" lvl="2" indent="-342900">
              <a:lnSpc>
                <a:spcPct val="21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Enkel PC nodig, geen internet</a:t>
            </a:r>
          </a:p>
          <a:p>
            <a:pPr marL="1257300" lvl="2" indent="-342900">
              <a:lnSpc>
                <a:spcPct val="21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functies van bovenstaande </a:t>
            </a:r>
          </a:p>
          <a:p>
            <a:pPr marL="1257300" lvl="2" indent="-342900">
              <a:lnSpc>
                <a:spcPct val="21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Extra functies voor het aanpassen van routes, conversie</a:t>
            </a:r>
          </a:p>
          <a:p>
            <a:pPr marL="342900" indent="-342900" algn="l">
              <a:lnSpc>
                <a:spcPct val="117000"/>
              </a:lnSpc>
              <a:buFont typeface="Arial" panose="020B0604020202020204" pitchFamily="34" charset="0"/>
              <a:buChar char="•"/>
            </a:pPr>
            <a:r>
              <a:rPr lang="nl-BE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Nakijken route: Google </a:t>
            </a:r>
            <a:r>
              <a:rPr lang="nl-BE" cap="none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Maps</a:t>
            </a:r>
            <a:r>
              <a:rPr lang="nl-BE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Streetview</a:t>
            </a:r>
          </a:p>
          <a:p>
            <a:pPr marL="342900" indent="-342900" algn="l">
              <a:lnSpc>
                <a:spcPct val="117000"/>
              </a:lnSpc>
              <a:buFont typeface="Arial" panose="020B0604020202020204" pitchFamily="34" charset="0"/>
              <a:buChar char="•"/>
            </a:pPr>
            <a:r>
              <a:rPr lang="nl-BE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KML formaat :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l-BE" sz="1800" cap="non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bekijken via google </a:t>
            </a:r>
            <a:r>
              <a:rPr lang="nl-B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e.d.</a:t>
            </a:r>
          </a:p>
          <a:p>
            <a:pPr algn="l"/>
            <a:endParaRPr lang="nl-NL" dirty="0"/>
          </a:p>
        </p:txBody>
      </p:sp>
      <p:pic>
        <p:nvPicPr>
          <p:cNvPr id="6" name="Picture 3" descr="C:\Users\peter\Downloads\ScreenHunter_110 Mar. 29 17.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6137" y="496486"/>
            <a:ext cx="2587233" cy="3181911"/>
          </a:xfrm>
          <a:prstGeom prst="rect">
            <a:avLst/>
          </a:prstGeom>
          <a:noFill/>
        </p:spPr>
      </p:pic>
      <p:pic>
        <p:nvPicPr>
          <p:cNvPr id="7" name="Picture 2" descr="C:\Users\peter\Downloads\ScreenHunter_109 Mar. 29 17.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0161" y="3881966"/>
            <a:ext cx="3563209" cy="21894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979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0320" y="467360"/>
            <a:ext cx="9509760" cy="1233424"/>
          </a:xfrm>
        </p:spPr>
        <p:txBody>
          <a:bodyPr>
            <a:normAutofit/>
          </a:bodyPr>
          <a:lstStyle/>
          <a:p>
            <a:r>
              <a:rPr lang="nl-B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Praktijkvoorbeelden</a:t>
            </a:r>
            <a: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nl-B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1383453" y="1949026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nl-B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829559" y="1819373"/>
            <a:ext cx="1016096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smtClean="0"/>
              <a:t>Scenario :</a:t>
            </a:r>
          </a:p>
          <a:p>
            <a:endParaRPr lang="nl-BE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 smtClean="0"/>
              <a:t>  Zoek rit op internet :  via blijfjong site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 smtClean="0"/>
              <a:t> Download als </a:t>
            </a:r>
            <a:r>
              <a:rPr lang="nl-BE" sz="2400" dirty="0" err="1" smtClean="0"/>
              <a:t>gpx</a:t>
            </a:r>
            <a:r>
              <a:rPr lang="nl-BE" sz="2400" dirty="0" smtClean="0"/>
              <a:t> bestand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 smtClean="0"/>
              <a:t> Via verkenner op GPS toestel zetten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 smtClean="0"/>
              <a:t> </a:t>
            </a:r>
            <a:r>
              <a:rPr lang="nl-BE" sz="4000" dirty="0" smtClean="0"/>
              <a:t>Rit rijden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 smtClean="0"/>
              <a:t> Na rit : via </a:t>
            </a:r>
            <a:r>
              <a:rPr lang="nl-BE" sz="2400" dirty="0" err="1" smtClean="0"/>
              <a:t>garmin</a:t>
            </a:r>
            <a:r>
              <a:rPr lang="nl-BE" sz="2400" dirty="0" smtClean="0"/>
              <a:t> express naar pc overzetten en bekijken via </a:t>
            </a:r>
            <a:r>
              <a:rPr lang="nl-BE" sz="2400" dirty="0" err="1" smtClean="0"/>
              <a:t>garmin</a:t>
            </a:r>
            <a:r>
              <a:rPr lang="nl-BE" sz="2400" dirty="0" smtClean="0"/>
              <a:t>             </a:t>
            </a:r>
            <a:r>
              <a:rPr lang="nl-BE" sz="2400" dirty="0" err="1" smtClean="0"/>
              <a:t>connect</a:t>
            </a:r>
            <a:r>
              <a:rPr lang="nl-BE" sz="2400" dirty="0" smtClean="0"/>
              <a:t> of </a:t>
            </a:r>
            <a:r>
              <a:rPr lang="nl-BE" sz="2400" dirty="0" err="1" smtClean="0"/>
              <a:t>strava</a:t>
            </a:r>
            <a:endParaRPr lang="nl-BE" sz="2400" dirty="0" smtClean="0"/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623486"/>
            <a:ext cx="9601200" cy="925915"/>
          </a:xfrm>
        </p:spPr>
        <p:txBody>
          <a:bodyPr>
            <a:normAutofit/>
          </a:bodyPr>
          <a:lstStyle/>
          <a:p>
            <a:pPr algn="l"/>
            <a:r>
              <a:rPr lang="nl-B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De markt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idx="1"/>
          </p:nvPr>
        </p:nvSpPr>
        <p:spPr>
          <a:xfrm>
            <a:off x="852340" y="1951348"/>
            <a:ext cx="9601200" cy="405352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 smtClean="0"/>
              <a:t>Merken gps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Garmin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err="1" smtClean="0"/>
              <a:t>Mio</a:t>
            </a:r>
            <a:endParaRPr lang="nl-B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err="1" smtClean="0"/>
              <a:t>Polar</a:t>
            </a:r>
            <a:endParaRPr lang="nl-BE" dirty="0" smtClean="0"/>
          </a:p>
          <a:p>
            <a:pPr algn="l"/>
            <a:endParaRPr lang="nl-B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 smtClean="0"/>
              <a:t>Apps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err="1" smtClean="0"/>
              <a:t>Strava</a:t>
            </a:r>
            <a:endParaRPr lang="nl-B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err="1" smtClean="0"/>
              <a:t>Runtastic</a:t>
            </a:r>
            <a:r>
              <a:rPr lang="nl-BE" dirty="0" smtClean="0"/>
              <a:t>/Road Bike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 smtClean="0"/>
              <a:t>Websites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Map </a:t>
            </a:r>
            <a:r>
              <a:rPr lang="nl-BE" dirty="0" err="1" smtClean="0"/>
              <a:t>my</a:t>
            </a:r>
            <a:r>
              <a:rPr lang="nl-BE" dirty="0" smtClean="0"/>
              <a:t> </a:t>
            </a:r>
            <a:r>
              <a:rPr lang="nl-BE" dirty="0" err="1" smtClean="0"/>
              <a:t>ride</a:t>
            </a:r>
            <a:endParaRPr lang="nl-BE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 smtClean="0"/>
              <a:t>Route </a:t>
            </a:r>
            <a:r>
              <a:rPr lang="nl-BE" dirty="0" err="1" smtClean="0"/>
              <a:t>You</a:t>
            </a:r>
            <a:endParaRPr lang="nl-BE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dirty="0" smtClean="0"/>
          </a:p>
          <a:p>
            <a:pPr algn="l"/>
            <a:endParaRPr lang="nl-BE" dirty="0"/>
          </a:p>
          <a:p>
            <a:pPr algn="l"/>
            <a:endParaRPr lang="nl-BE" dirty="0" smtClean="0"/>
          </a:p>
          <a:p>
            <a:pPr algn="l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8984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459654" y="1474893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nl-BE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Vragen ?</a:t>
            </a:r>
            <a:r>
              <a:rPr lang="nl-BE" sz="5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nl-BE" sz="5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sz="5400" dirty="0"/>
          </a:p>
        </p:txBody>
      </p:sp>
    </p:spTree>
    <p:extLst>
      <p:ext uri="{BB962C8B-B14F-4D97-AF65-F5344CB8AC3E}">
        <p14:creationId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Teal 16x9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505542-BCEF-47F2-90D3-D407C4B4B1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met groenblauwe band (breedbeeld)</Template>
  <TotalTime>605</TotalTime>
  <Words>522</Words>
  <Application>Microsoft Office PowerPoint</Application>
  <PresentationFormat>Breedbeeld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Banded Design Teal 16x9</vt:lpstr>
      <vt:lpstr>GPS Avond</vt:lpstr>
      <vt:lpstr>Thema’s</vt:lpstr>
      <vt:lpstr>1. Inleiding</vt:lpstr>
      <vt:lpstr>1. Inleiding - Functies :</vt:lpstr>
      <vt:lpstr>1. Inleiding – basisbegrippen :</vt:lpstr>
      <vt:lpstr>1. Inleiding – kaarten :</vt:lpstr>
      <vt:lpstr>2. Instellingen</vt:lpstr>
      <vt:lpstr>2. Instellingen (2)</vt:lpstr>
      <vt:lpstr>3. Opslaan eigen ritten</vt:lpstr>
      <vt:lpstr>3. Opslaan ritten: op PC, in Cloud</vt:lpstr>
      <vt:lpstr>4. Een rit rijden op GPS</vt:lpstr>
      <vt:lpstr>4. Een rit rijden op GPS (2): via websites</vt:lpstr>
      <vt:lpstr>5. Een rit ontwerpen</vt:lpstr>
      <vt:lpstr>5. Praktijkvoorbeelden </vt:lpstr>
      <vt:lpstr>6. De markt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GPS Avond</dc:title>
  <dc:creator>Kris Verhulst</dc:creator>
  <cp:keywords/>
  <cp:lastModifiedBy>Kris Verhulst</cp:lastModifiedBy>
  <cp:revision>40</cp:revision>
  <dcterms:created xsi:type="dcterms:W3CDTF">2017-03-21T20:27:04Z</dcterms:created>
  <dcterms:modified xsi:type="dcterms:W3CDTF">2017-04-08T20:32:03Z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TC028952549991</vt:lpwstr>
  </property>
</Properties>
</file>